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  <p:sldMasterId id="2147483764" r:id="rId2"/>
  </p:sldMasterIdLst>
  <p:sldIdLst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43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4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8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75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61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27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52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37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18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3378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825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043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613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7958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2737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539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07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872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703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3050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023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6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35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3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66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6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1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4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03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323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  <p:sldLayoutId id="21474837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FB872-33AE-4FCA-8C6E-03033797A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452" y="311573"/>
            <a:ext cx="11152188" cy="856828"/>
          </a:xfrm>
        </p:spPr>
        <p:txBody>
          <a:bodyPr>
            <a:normAutofit/>
          </a:bodyPr>
          <a:lstStyle/>
          <a:p>
            <a:r>
              <a:rPr lang="en-GB" sz="2600" dirty="0">
                <a:solidFill>
                  <a:schemeClr val="bg1"/>
                </a:solidFill>
              </a:rPr>
              <a:t>Converting fractions, decimals and percentages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99F4C-6B6A-4190-8A48-96060F3FE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452" y="2179320"/>
            <a:ext cx="10796588" cy="519684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To convert a fraction to a decimal, divide the numerator (top number) but the denominator (bottom number)</a:t>
            </a:r>
          </a:p>
          <a:p>
            <a:r>
              <a:rPr lang="en-GB" dirty="0">
                <a:solidFill>
                  <a:schemeClr val="tx1"/>
                </a:solidFill>
              </a:rPr>
              <a:t>                                 0.  2   5</a:t>
            </a: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en-GB" dirty="0" err="1">
                <a:solidFill>
                  <a:schemeClr val="tx1"/>
                </a:solidFill>
              </a:rPr>
              <a:t>eg</a:t>
            </a:r>
            <a:r>
              <a:rPr lang="en-GB" dirty="0">
                <a:solidFill>
                  <a:schemeClr val="tx1"/>
                </a:solidFill>
              </a:rPr>
              <a:t> 1/4 = 1 ÷ 4     4  1. </a:t>
            </a:r>
            <a:r>
              <a:rPr lang="en-GB" baseline="30000" dirty="0">
                <a:solidFill>
                  <a:schemeClr val="tx1"/>
                </a:solidFill>
              </a:rPr>
              <a:t>1</a:t>
            </a:r>
            <a:r>
              <a:rPr lang="en-GB" dirty="0">
                <a:solidFill>
                  <a:schemeClr val="tx1"/>
                </a:solidFill>
              </a:rPr>
              <a:t>0 </a:t>
            </a:r>
            <a:r>
              <a:rPr lang="en-GB" baseline="30000" dirty="0">
                <a:solidFill>
                  <a:schemeClr val="tx1"/>
                </a:solidFill>
              </a:rPr>
              <a:t>2 </a:t>
            </a:r>
            <a:r>
              <a:rPr lang="en-GB" dirty="0">
                <a:solidFill>
                  <a:schemeClr val="tx1"/>
                </a:solidFill>
              </a:rPr>
              <a:t>0</a:t>
            </a: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To change a decimal to a percentage, take the first 2 digits after the decimal point</a:t>
            </a: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en-GB" dirty="0" err="1">
                <a:solidFill>
                  <a:schemeClr val="tx1"/>
                </a:solidFill>
              </a:rPr>
              <a:t>eg</a:t>
            </a:r>
            <a:r>
              <a:rPr lang="en-GB" dirty="0">
                <a:solidFill>
                  <a:schemeClr val="tx1"/>
                </a:solidFill>
              </a:rPr>
              <a:t> 0.25 =25%</a:t>
            </a: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If you only have 1 digit after the decimal point add a zero place holder.</a:t>
            </a: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    </a:t>
            </a:r>
            <a:r>
              <a:rPr lang="en-GB" dirty="0" err="1">
                <a:solidFill>
                  <a:schemeClr val="tx1"/>
                </a:solidFill>
              </a:rPr>
              <a:t>eg</a:t>
            </a:r>
            <a:r>
              <a:rPr lang="en-GB" dirty="0">
                <a:solidFill>
                  <a:schemeClr val="tx1"/>
                </a:solidFill>
              </a:rPr>
              <a:t> 0.5  = 0.50 = 50%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To change a percentage to a fraction, or decimal, remember percent means ‘out of every 100’ so percentages are hundredths</a:t>
            </a: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20% = 20/100, simplify by dividing top and bottom by 20 = 1/5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1BE99B0-FDD1-4151-9A45-D05BC7D8532B}"/>
              </a:ext>
            </a:extLst>
          </p:cNvPr>
          <p:cNvCxnSpPr/>
          <p:nvPr/>
        </p:nvCxnSpPr>
        <p:spPr>
          <a:xfrm>
            <a:off x="3434080" y="2331720"/>
            <a:ext cx="1117600" cy="0"/>
          </a:xfrm>
          <a:prstGeom prst="line">
            <a:avLst/>
          </a:prstGeom>
          <a:ln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5640F9B-4A89-4188-9D5E-8DDF6A28EA93}"/>
              </a:ext>
            </a:extLst>
          </p:cNvPr>
          <p:cNvCxnSpPr>
            <a:cxnSpLocks/>
          </p:cNvCxnSpPr>
          <p:nvPr/>
        </p:nvCxnSpPr>
        <p:spPr>
          <a:xfrm>
            <a:off x="3434080" y="2331720"/>
            <a:ext cx="0" cy="320040"/>
          </a:xfrm>
          <a:prstGeom prst="line">
            <a:avLst/>
          </a:prstGeom>
          <a:ln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E27ABE5-8947-4088-801D-07FB8E1BD6A9}"/>
              </a:ext>
            </a:extLst>
          </p:cNvPr>
          <p:cNvCxnSpPr>
            <a:cxnSpLocks/>
          </p:cNvCxnSpPr>
          <p:nvPr/>
        </p:nvCxnSpPr>
        <p:spPr>
          <a:xfrm>
            <a:off x="3190240" y="3281680"/>
            <a:ext cx="0" cy="284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87E83A-41F6-4F29-885C-7D7031FEB6F6}"/>
              </a:ext>
            </a:extLst>
          </p:cNvPr>
          <p:cNvCxnSpPr>
            <a:cxnSpLocks/>
          </p:cNvCxnSpPr>
          <p:nvPr/>
        </p:nvCxnSpPr>
        <p:spPr>
          <a:xfrm>
            <a:off x="3190240" y="3281680"/>
            <a:ext cx="128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880498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ushVTI">
  <a:themeElements>
    <a:clrScheme name="AnalogousFromRegularSeedLeftStep">
      <a:dk1>
        <a:srgbClr val="000000"/>
      </a:dk1>
      <a:lt1>
        <a:srgbClr val="FFFFFF"/>
      </a:lt1>
      <a:dk2>
        <a:srgbClr val="242F41"/>
      </a:dk2>
      <a:lt2>
        <a:srgbClr val="E2E6E8"/>
      </a:lt2>
      <a:accent1>
        <a:srgbClr val="CE7242"/>
      </a:accent1>
      <a:accent2>
        <a:srgbClr val="BC303B"/>
      </a:accent2>
      <a:accent3>
        <a:srgbClr val="CE4287"/>
      </a:accent3>
      <a:accent4>
        <a:srgbClr val="BC30AF"/>
      </a:accent4>
      <a:accent5>
        <a:srgbClr val="A042CE"/>
      </a:accent5>
      <a:accent6>
        <a:srgbClr val="6444C2"/>
      </a:accent6>
      <a:hlink>
        <a:srgbClr val="3B8AB3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Century Gothic</vt:lpstr>
      <vt:lpstr>Elephant</vt:lpstr>
      <vt:lpstr>Wingdings 3</vt:lpstr>
      <vt:lpstr>BrushVTI</vt:lpstr>
      <vt:lpstr>Ion Boardroom</vt:lpstr>
      <vt:lpstr>Converting fractions, decimals and percentages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Converting fractions, decimals and percentages</dc:title>
  <dc:creator>Su San</dc:creator>
  <cp:lastModifiedBy>Su San</cp:lastModifiedBy>
  <cp:revision>3</cp:revision>
  <dcterms:created xsi:type="dcterms:W3CDTF">2020-02-26T12:12:42Z</dcterms:created>
  <dcterms:modified xsi:type="dcterms:W3CDTF">2020-02-26T12:29:53Z</dcterms:modified>
</cp:coreProperties>
</file>